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8" r:id="rId4"/>
    <p:sldId id="281" r:id="rId5"/>
    <p:sldId id="285" r:id="rId6"/>
    <p:sldId id="280" r:id="rId7"/>
    <p:sldId id="279" r:id="rId8"/>
    <p:sldId id="284" r:id="rId9"/>
    <p:sldId id="283" r:id="rId10"/>
    <p:sldId id="286" r:id="rId11"/>
    <p:sldId id="278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B29908-FF7F-4EBF-9EE9-56FAAF68CF5B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A357D1-87E0-4FFB-87D5-C32BBDE36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kaptelinina-olga-pavlovna" TargetMode="External"/><Relationship Id="rId2" Type="http://schemas.openxmlformats.org/officeDocument/2006/relationships/hyperlink" Target="https://web.telegram.org/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Каптелинина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павловна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Чебоксары  фильм\da237e9e-338b-413d-a952-255ec4ba6c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928670"/>
            <a:ext cx="2464611" cy="3286148"/>
          </a:xfrm>
          <a:prstGeom prst="rect">
            <a:avLst/>
          </a:prstGeom>
          <a:noFill/>
        </p:spPr>
      </p:pic>
      <p:pic>
        <p:nvPicPr>
          <p:cNvPr id="1028" name="Picture 4" descr="G:\Конкурсы2\Грант 2024\мои фото\IMG_20230726_191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786082" cy="3714776"/>
          </a:xfrm>
          <a:prstGeom prst="rect">
            <a:avLst/>
          </a:prstGeom>
          <a:noFill/>
        </p:spPr>
      </p:pic>
      <p:pic>
        <p:nvPicPr>
          <p:cNvPr id="1030" name="Picture 6" descr="G:\РГ -2024\Наградные документы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3116"/>
            <a:ext cx="3714744" cy="2535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Роспатриотцентр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5-08-24_17-23-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4804134" cy="2702325"/>
          </a:xfrm>
        </p:spPr>
      </p:pic>
      <p:pic>
        <p:nvPicPr>
          <p:cNvPr id="4098" name="Picture 2" descr="C:\Users\Ольга\Desktop\секция историков\2025-08-24_17-24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72" y="3286124"/>
            <a:ext cx="5476828" cy="3080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социальных сетях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ВК:  https://vk.com/omachonina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ОК: https://ok.ru/profile/517512986693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ТГ: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https://web.telegram.org/k/#5071915789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администрируются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личные сайты, расположенные в Интернете по адресу https://nsportal.ru/olga-pavlovna-kaptelinina,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https://infourok.ru/user/kaptelinina-olga-pavlovna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Роспатриотцентр</a:t>
            </a:r>
            <a:endParaRPr lang="ru-RU" dirty="0"/>
          </a:p>
        </p:txBody>
      </p:sp>
      <p:pic>
        <p:nvPicPr>
          <p:cNvPr id="4" name="Содержимое 3" descr="2025-08-24_17-00-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Роспатриотцентр</a:t>
            </a:r>
            <a:endParaRPr lang="ru-RU" dirty="0"/>
          </a:p>
        </p:txBody>
      </p:sp>
      <p:pic>
        <p:nvPicPr>
          <p:cNvPr id="5122" name="Picture 2" descr="C:\Users\Ольга\Desktop\секция историков\2025-08-24_17-25-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Роспатриотцентр</a:t>
            </a:r>
            <a:endParaRPr lang="ru-RU" dirty="0"/>
          </a:p>
        </p:txBody>
      </p:sp>
      <p:pic>
        <p:nvPicPr>
          <p:cNvPr id="2050" name="Picture 2" descr="C:\Users\Ольга\Desktop\2025-08-24_17-01-0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Чебоксары  фильм\047faad5-3d26-4c94-8a87-8fdc66dbd5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71966" cy="3053975"/>
          </a:xfrm>
          <a:prstGeom prst="rect">
            <a:avLst/>
          </a:prstGeom>
          <a:noFill/>
        </p:spPr>
      </p:pic>
      <p:pic>
        <p:nvPicPr>
          <p:cNvPr id="3075" name="Picture 3" descr="C:\Users\Ольга\Desktop\Чебоксары  фильм\5c0a3788-a9d0-47db-a86b-caeaf147f2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214842" cy="3161132"/>
          </a:xfrm>
          <a:prstGeom prst="rect">
            <a:avLst/>
          </a:prstGeom>
          <a:noFill/>
        </p:spPr>
      </p:pic>
      <p:pic>
        <p:nvPicPr>
          <p:cNvPr id="3076" name="Picture 4" descr="C:\Users\Ольга\Desktop\Чебоксары  фильм\8c7b62ca-3922-4ec1-9843-ee7dc13fd7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4000528" cy="3000396"/>
          </a:xfrm>
          <a:prstGeom prst="rect">
            <a:avLst/>
          </a:prstGeom>
          <a:noFill/>
        </p:spPr>
      </p:pic>
      <p:pic>
        <p:nvPicPr>
          <p:cNvPr id="3077" name="Picture 5" descr="C:\Users\Ольга\Desktop\Чебоксары  фильм\096cb5dd-f5aa-4be8-ba66-286dde5e6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278314" cy="2851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Растим   гражданина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5-08-24_16-22-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5-08-24_16-22-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63004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Организационный комитет Конкурса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г. Москва,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Маросейка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ул., д.3/13 (Автономная некоммерческая организация «Агентство социальных технологий и коммуникаций).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Контактная информация: +7-977-117-80-97 (с 10.00 до 18.00 по московскому времени в будние дни)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Калинина Анастасия Германовна – координатор Конкурса, +7-985-514-52-93 (с 10.00 до 18.00 по московскому времени в будние дни)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– Кузнецова Юлия Андреевна – менеджер АНО АСТИК, +7-985-307-82-60 (с 10.00 до 18.00 по московскому времени в будние дни) 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Головин Борис Николаевич – заместитель директора АНО АСТИК,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: info.rg2022@inbox.ru, 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сайты: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растимгражданина.рф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деткивсетке.рф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anoastik.ru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Социальные сети: 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https://vk.com/anoastik, </a:t>
            </a:r>
          </a:p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https://t.me/rastimgrajdanina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Педагогические  чтения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секция историков\2025-08-24_16-08-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50139" cy="486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214</TotalTime>
  <Words>169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Педагогические   Конкурсы          Учитель истории и обществознания  Каптелинина Ольга павловна</vt:lpstr>
      <vt:lpstr>Роспатриотцентр</vt:lpstr>
      <vt:lpstr>Роспатриотцентр</vt:lpstr>
      <vt:lpstr>Роспатриотцентр</vt:lpstr>
      <vt:lpstr>Слайд 5</vt:lpstr>
      <vt:lpstr>Растим   гражданина</vt:lpstr>
      <vt:lpstr>Слайд 7</vt:lpstr>
      <vt:lpstr>Организационный комитет Конкурса</vt:lpstr>
      <vt:lpstr>Педагогические  чтения</vt:lpstr>
      <vt:lpstr>Роспатриотцентр</vt:lpstr>
      <vt:lpstr>Аккаунты в социальных сетях: 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ОГЭ</dc:creator>
  <cp:lastModifiedBy>Ольга</cp:lastModifiedBy>
  <cp:revision>24</cp:revision>
  <dcterms:created xsi:type="dcterms:W3CDTF">2025-08-22T04:32:53Z</dcterms:created>
  <dcterms:modified xsi:type="dcterms:W3CDTF">2025-09-23T13:26:48Z</dcterms:modified>
</cp:coreProperties>
</file>